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87" r:id="rId4"/>
    <p:sldId id="359" r:id="rId5"/>
    <p:sldId id="289" r:id="rId6"/>
    <p:sldId id="354" r:id="rId7"/>
    <p:sldId id="355" r:id="rId8"/>
    <p:sldId id="356" r:id="rId9"/>
    <p:sldId id="357" r:id="rId10"/>
    <p:sldId id="285" r:id="rId11"/>
  </p:sldIdLst>
  <p:sldSz cx="12192000" cy="6858000"/>
  <p:notesSz cx="6858000" cy="9144000"/>
  <p:embeddedFontLst>
    <p:embeddedFont>
      <p:font typeface="Segoe UI" panose="020B0502040204020203" pitchFamily="34" charset="0"/>
      <p:regular r:id="rId13"/>
      <p:bold r:id="rId14"/>
      <p:italic r:id="rId15"/>
      <p:boldItalic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等线 Light" panose="02010600030101010101" pitchFamily="2" charset="-122"/>
      <p:regular r:id="rId19"/>
    </p:embeddedFont>
    <p:embeddedFont>
      <p:font typeface="微软雅黑" panose="020B0503020204020204" pitchFamily="34" charset="-122"/>
      <p:regular r:id="rId2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2" userDrawn="1">
          <p15:clr>
            <a:srgbClr val="A4A3A4"/>
          </p15:clr>
        </p15:guide>
        <p15:guide id="2" pos="3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0" autoAdjust="0"/>
    <p:restoredTop sz="93050" autoAdjust="0"/>
  </p:normalViewPr>
  <p:slideViewPr>
    <p:cSldViewPr snapToGrid="0" showGuides="1">
      <p:cViewPr>
        <p:scale>
          <a:sx n="66" d="100"/>
          <a:sy n="66" d="100"/>
        </p:scale>
        <p:origin x="-440" y="-48"/>
      </p:cViewPr>
      <p:guideLst>
        <p:guide orient="horz" pos="2132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058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19555" y="2641600"/>
            <a:ext cx="968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上汽大通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T90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皮卡房车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（越野版</a:t>
            </a:r>
            <a:r>
              <a:rPr kumimoji="1" lang="zh-CN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车型介绍</a:t>
            </a: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64260" y="16319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064260" y="6060440"/>
            <a:ext cx="1960896" cy="337185"/>
            <a:chOff x="6699250" y="2189553"/>
            <a:chExt cx="2076468" cy="377162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199038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5990mm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3383280" y="6047740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2910mm</a:t>
              </a: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5648960" y="6046470"/>
            <a:ext cx="1961120" cy="337185"/>
            <a:chOff x="9010650" y="4934689"/>
            <a:chExt cx="1961380" cy="337166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79849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2320mm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8406130" y="6049010"/>
            <a:ext cx="1529320" cy="337185"/>
            <a:chOff x="9010650" y="4934689"/>
            <a:chExt cx="1529523" cy="337166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447992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3470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90" y="1280160"/>
            <a:ext cx="2394585" cy="3590925"/>
          </a:xfrm>
          <a:prstGeom prst="rect">
            <a:avLst/>
          </a:prstGeom>
        </p:spPr>
      </p:pic>
      <p:pic>
        <p:nvPicPr>
          <p:cNvPr id="4" name="图片 3" descr="DSC06068"/>
          <p:cNvPicPr>
            <a:picLocks noChangeAspect="1"/>
          </p:cNvPicPr>
          <p:nvPr/>
        </p:nvPicPr>
        <p:blipFill>
          <a:blip r:embed="rId4"/>
          <a:srcRect l="7121" t="539" r="7954" b="2696"/>
          <a:stretch>
            <a:fillRect/>
          </a:stretch>
        </p:blipFill>
        <p:spPr>
          <a:xfrm>
            <a:off x="118745" y="1280160"/>
            <a:ext cx="4613275" cy="3591560"/>
          </a:xfrm>
          <a:prstGeom prst="rect">
            <a:avLst/>
          </a:prstGeom>
        </p:spPr>
      </p:pic>
      <p:pic>
        <p:nvPicPr>
          <p:cNvPr id="5" name="图片 4" descr="DSC06069"/>
          <p:cNvPicPr>
            <a:picLocks noChangeAspect="1"/>
          </p:cNvPicPr>
          <p:nvPr/>
        </p:nvPicPr>
        <p:blipFill>
          <a:blip r:embed="rId5"/>
          <a:srcRect l="2564" t="725" r="5128" b="1149"/>
          <a:stretch>
            <a:fillRect/>
          </a:stretch>
        </p:blipFill>
        <p:spPr>
          <a:xfrm>
            <a:off x="7208520" y="1280795"/>
            <a:ext cx="4932680" cy="3557270"/>
          </a:xfrm>
          <a:prstGeom prst="rect">
            <a:avLst/>
          </a:prstGeom>
        </p:spPr>
      </p:pic>
      <p:grpSp>
        <p:nvGrpSpPr>
          <p:cNvPr id="9" name="组 182"/>
          <p:cNvGrpSpPr/>
          <p:nvPr/>
        </p:nvGrpSpPr>
        <p:grpSpPr>
          <a:xfrm>
            <a:off x="10127615" y="6075045"/>
            <a:ext cx="950200" cy="337185"/>
            <a:chOff x="9010650" y="4934689"/>
            <a:chExt cx="950326" cy="337166"/>
          </a:xfrm>
        </p:grpSpPr>
        <p:sp>
          <p:nvSpPr>
            <p:cNvPr id="10" name="矩形 9"/>
            <p:cNvSpPr/>
            <p:nvPr/>
          </p:nvSpPr>
          <p:spPr>
            <a:xfrm>
              <a:off x="9092181" y="4934689"/>
              <a:ext cx="868795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防爆漆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150"/>
          </a:xfrm>
        </p:spPr>
        <p:txBody>
          <a:bodyPr/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户外厨房与储物空间</a:t>
            </a:r>
          </a:p>
        </p:txBody>
      </p:sp>
      <p:pic>
        <p:nvPicPr>
          <p:cNvPr id="4" name="图片 3" descr="DSC06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84275"/>
            <a:ext cx="2800985" cy="4200525"/>
          </a:xfrm>
          <a:prstGeom prst="rect">
            <a:avLst/>
          </a:prstGeom>
        </p:spPr>
      </p:pic>
      <p:pic>
        <p:nvPicPr>
          <p:cNvPr id="5" name="图片 4" descr="DSC06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1238250"/>
            <a:ext cx="2947670" cy="4146550"/>
          </a:xfrm>
          <a:prstGeom prst="rect">
            <a:avLst/>
          </a:prstGeom>
        </p:spPr>
      </p:pic>
      <p:pic>
        <p:nvPicPr>
          <p:cNvPr id="6" name="图片 5" descr="DSC06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30" y="1238250"/>
            <a:ext cx="6097270" cy="4170680"/>
          </a:xfrm>
          <a:prstGeom prst="rect">
            <a:avLst/>
          </a:prstGeom>
        </p:spPr>
      </p:pic>
      <p:grpSp>
        <p:nvGrpSpPr>
          <p:cNvPr id="23" name="组 142"/>
          <p:cNvGrpSpPr/>
          <p:nvPr/>
        </p:nvGrpSpPr>
        <p:grpSpPr>
          <a:xfrm>
            <a:off x="152400" y="5911215"/>
            <a:ext cx="2710831" cy="337185"/>
            <a:chOff x="6699250" y="2224357"/>
            <a:chExt cx="2870603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80065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户外卡式炉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户外接水管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3060065" y="5911215"/>
            <a:ext cx="1391936" cy="337185"/>
            <a:chOff x="6699250" y="2224357"/>
            <a:chExt cx="1473974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后置储物箱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4978400" y="5911215"/>
            <a:ext cx="2306336" cy="337185"/>
            <a:chOff x="6699250" y="2224357"/>
            <a:chExt cx="2442267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237231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储物仓可放户外装备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masterClrMapping/>
  </p:clrMapOvr>
  <p:transition spd="slow" advClick="0" advTm="4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2301240" y="5581650"/>
            <a:ext cx="1373521" cy="337185"/>
            <a:chOff x="6699250" y="2224357"/>
            <a:chExt cx="1454474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13845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8AT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2301240" y="4427855"/>
            <a:ext cx="1127141" cy="337185"/>
            <a:chOff x="6699250" y="2224357"/>
            <a:chExt cx="1193573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236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Carplay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3855720" y="4427855"/>
            <a:ext cx="1620536" cy="337185"/>
            <a:chOff x="6699250" y="2224357"/>
            <a:chExt cx="17160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流媒体后视镜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7919720" y="4453255"/>
            <a:ext cx="4235465" cy="583565"/>
            <a:chOff x="6699250" y="2224357"/>
            <a:chExt cx="4485097" cy="65275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4415148" cy="652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360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°全景倒车影像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前雷达</a:t>
              </a:r>
            </a:p>
            <a:p>
              <a:pPr lvl="0" algn="l">
                <a:defRPr/>
              </a:pP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69240" y="4986655"/>
            <a:ext cx="1163336" cy="337185"/>
            <a:chOff x="6699250" y="2224357"/>
            <a:chExt cx="1231901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定速巡航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3855720" y="5036820"/>
            <a:ext cx="1163336" cy="337185"/>
            <a:chOff x="6699250" y="2224357"/>
            <a:chExt cx="1231901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3855720" y="5616575"/>
            <a:ext cx="2482231" cy="337185"/>
            <a:chOff x="6699250" y="2224357"/>
            <a:chExt cx="2628530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55858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无钥匙进入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一键启动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5887720" y="4427855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9" name="组 142"/>
          <p:cNvGrpSpPr/>
          <p:nvPr/>
        </p:nvGrpSpPr>
        <p:grpSpPr>
          <a:xfrm>
            <a:off x="269240" y="5552440"/>
            <a:ext cx="1163336" cy="337185"/>
            <a:chOff x="6699250" y="2224357"/>
            <a:chExt cx="1231901" cy="377162"/>
          </a:xfrm>
        </p:grpSpPr>
        <p:sp>
          <p:nvSpPr>
            <p:cNvPr id="50" name="矩形 49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国六排放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7919720" y="5022215"/>
            <a:ext cx="3914156" cy="337185"/>
            <a:chOff x="6699250" y="2224357"/>
            <a:chExt cx="4144850" cy="377162"/>
          </a:xfrm>
        </p:grpSpPr>
        <p:sp>
          <p:nvSpPr>
            <p:cNvPr id="53" name="矩形 52"/>
            <p:cNvSpPr/>
            <p:nvPr/>
          </p:nvSpPr>
          <p:spPr>
            <a:xfrm>
              <a:off x="6769199" y="2224357"/>
              <a:ext cx="407490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上汽π柴油2.0T，218ps、500N·m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2316480" y="5022215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电子手刹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9" name="组 142"/>
          <p:cNvGrpSpPr/>
          <p:nvPr/>
        </p:nvGrpSpPr>
        <p:grpSpPr>
          <a:xfrm>
            <a:off x="5887720" y="5022215"/>
            <a:ext cx="1163336" cy="337185"/>
            <a:chOff x="6699250" y="2224357"/>
            <a:chExt cx="1231901" cy="377162"/>
          </a:xfrm>
        </p:grpSpPr>
        <p:sp>
          <p:nvSpPr>
            <p:cNvPr id="10" name="矩形 9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分时四驱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" y="1003300"/>
            <a:ext cx="3940175" cy="2767330"/>
          </a:xfrm>
          <a:prstGeom prst="rect">
            <a:avLst/>
          </a:prstGeom>
        </p:spPr>
      </p:pic>
      <p:pic>
        <p:nvPicPr>
          <p:cNvPr id="4" name="图片 3" descr="DSC06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395" y="1003935"/>
            <a:ext cx="4147820" cy="2766695"/>
          </a:xfrm>
          <a:prstGeom prst="rect">
            <a:avLst/>
          </a:prstGeom>
        </p:spPr>
      </p:pic>
      <p:pic>
        <p:nvPicPr>
          <p:cNvPr id="5" name="图片 4" descr="DSC06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585" y="1003935"/>
            <a:ext cx="3874135" cy="27666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客厅卡座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80670" y="4986655"/>
            <a:ext cx="1391936" cy="337185"/>
            <a:chOff x="6699250" y="2224357"/>
            <a:chExt cx="1473975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4040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手动升降桌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7539990" y="4992370"/>
            <a:ext cx="1163336" cy="337185"/>
            <a:chOff x="6699250" y="2224357"/>
            <a:chExt cx="1231901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双排卡座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0670" y="5520055"/>
            <a:ext cx="6351286" cy="337185"/>
            <a:chOff x="6699250" y="2224357"/>
            <a:chExt cx="6725620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665567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MAXUS48V直流变频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空调</a:t>
              </a: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960W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（无需外接市电即可使用）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7539990" y="5520055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5885815" y="4987290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1875155" y="4987290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0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1062990"/>
            <a:ext cx="5605145" cy="3738880"/>
          </a:xfrm>
          <a:prstGeom prst="rect">
            <a:avLst/>
          </a:prstGeom>
        </p:spPr>
      </p:pic>
      <p:pic>
        <p:nvPicPr>
          <p:cNvPr id="6" name="图片 5" descr="DSC060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125" y="1062990"/>
            <a:ext cx="5605780" cy="37388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989330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grpSp>
        <p:nvGrpSpPr>
          <p:cNvPr id="11" name="组 142"/>
          <p:cNvGrpSpPr/>
          <p:nvPr/>
        </p:nvGrpSpPr>
        <p:grpSpPr>
          <a:xfrm>
            <a:off x="2268220" y="5654675"/>
            <a:ext cx="2157111" cy="337185"/>
            <a:chOff x="6699250" y="2224357"/>
            <a:chExt cx="2284247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2142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车载电磁炉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0" y="5662930"/>
            <a:ext cx="1681496" cy="337185"/>
            <a:chOff x="6699250" y="2224357"/>
            <a:chExt cx="1780600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71065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98升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4759960" y="5654675"/>
            <a:ext cx="2077736" cy="337185"/>
            <a:chOff x="6699250" y="2224357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餐具分区收纳抽屉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7251700" y="5667375"/>
            <a:ext cx="2679081" cy="337185"/>
            <a:chOff x="6699250" y="2224357"/>
            <a:chExt cx="2836981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冷热水龙头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不锈钢水槽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288290" y="6135370"/>
            <a:ext cx="2977531" cy="337185"/>
            <a:chOff x="6699250" y="2224357"/>
            <a:chExt cx="3153020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08307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+40升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10138410" y="5654675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3429000" y="6137275"/>
            <a:ext cx="3358531" cy="337185"/>
            <a:chOff x="6699250" y="2224357"/>
            <a:chExt cx="3556476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34865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  <a:sym typeface="+mn-ea"/>
                </a:rPr>
                <a:t>德国塞特福德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马桶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+17L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7543800" y="6156960"/>
            <a:ext cx="2594626" cy="337185"/>
            <a:chOff x="6699250" y="2224357"/>
            <a:chExt cx="27475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6775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化妆镜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洗脸池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淋浴头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" y="772795"/>
            <a:ext cx="3140710" cy="4709795"/>
          </a:xfrm>
          <a:prstGeom prst="rect">
            <a:avLst/>
          </a:prstGeom>
        </p:spPr>
      </p:pic>
      <p:pic>
        <p:nvPicPr>
          <p:cNvPr id="4" name="图片 3" descr="DSC060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455" y="760730"/>
            <a:ext cx="3144520" cy="4715510"/>
          </a:xfrm>
          <a:prstGeom prst="rect">
            <a:avLst/>
          </a:prstGeom>
        </p:spPr>
      </p:pic>
      <p:pic>
        <p:nvPicPr>
          <p:cNvPr id="27" name="图片 26" descr="DSC060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650" y="764540"/>
            <a:ext cx="3146425" cy="47180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93495" y="1784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</a:p>
        </p:txBody>
      </p:sp>
      <p:grpSp>
        <p:nvGrpSpPr>
          <p:cNvPr id="8" name="组 142"/>
          <p:cNvGrpSpPr/>
          <p:nvPr/>
        </p:nvGrpSpPr>
        <p:grpSpPr>
          <a:xfrm>
            <a:off x="280035" y="5779770"/>
            <a:ext cx="3303285" cy="337185"/>
            <a:chOff x="6699250" y="2224357"/>
            <a:chExt cx="3497974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428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额头床：2200mm*1300mm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3790950" y="5779770"/>
            <a:ext cx="3531886" cy="337185"/>
            <a:chOff x="6699250" y="2224357"/>
            <a:chExt cx="3740048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3670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卡座拼床：1900mm*1200mm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5" name="组 142"/>
          <p:cNvGrpSpPr/>
          <p:nvPr/>
        </p:nvGrpSpPr>
        <p:grpSpPr>
          <a:xfrm>
            <a:off x="280035" y="6236970"/>
            <a:ext cx="1391935" cy="337185"/>
            <a:chOff x="6699250" y="2224357"/>
            <a:chExt cx="1473973" cy="377162"/>
          </a:xfrm>
        </p:grpSpPr>
        <p:sp>
          <p:nvSpPr>
            <p:cNvPr id="16" name="矩形 15"/>
            <p:cNvSpPr/>
            <p:nvPr/>
          </p:nvSpPr>
          <p:spPr>
            <a:xfrm>
              <a:off x="6769199" y="2224357"/>
              <a:ext cx="14040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床铺隐私帘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2103755" y="6236970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1" name="组 142"/>
          <p:cNvGrpSpPr/>
          <p:nvPr/>
        </p:nvGrpSpPr>
        <p:grpSpPr>
          <a:xfrm>
            <a:off x="5166360" y="6236970"/>
            <a:ext cx="1849136" cy="337185"/>
            <a:chOff x="6699250" y="2224357"/>
            <a:chExt cx="1958121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床铺防摔保险带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4" name="组 142"/>
          <p:cNvGrpSpPr/>
          <p:nvPr/>
        </p:nvGrpSpPr>
        <p:grpSpPr>
          <a:xfrm>
            <a:off x="7487285" y="5779770"/>
            <a:ext cx="1620535" cy="337185"/>
            <a:chOff x="6699250" y="2224357"/>
            <a:chExt cx="1716047" cy="377162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聚酯舒适床垫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978535"/>
            <a:ext cx="5573395" cy="3717290"/>
          </a:xfrm>
          <a:prstGeom prst="rect">
            <a:avLst/>
          </a:prstGeom>
        </p:spPr>
      </p:pic>
      <p:pic>
        <p:nvPicPr>
          <p:cNvPr id="4" name="图片 3" descr="DSC060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995" y="978535"/>
            <a:ext cx="5573395" cy="37172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530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188960" y="1489710"/>
            <a:ext cx="4003056" cy="337185"/>
            <a:chOff x="6699250" y="2224357"/>
            <a:chExt cx="4238989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416904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48V/150Ah锂电（7.2kwh），双发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188960" y="2150110"/>
            <a:ext cx="2391426" cy="337185"/>
            <a:chOff x="6699250" y="2224357"/>
            <a:chExt cx="2532372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46242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188960" y="284289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188960" y="3535680"/>
            <a:ext cx="3295031" cy="337185"/>
            <a:chOff x="6699250" y="2224357"/>
            <a:chExt cx="3489234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341928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遮阳棚灯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188960" y="4196080"/>
            <a:ext cx="2679081" cy="337185"/>
            <a:chOff x="6699250" y="2224357"/>
            <a:chExt cx="2836981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室内照明灯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温馨氛围灯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" name="组 142"/>
          <p:cNvGrpSpPr/>
          <p:nvPr/>
        </p:nvGrpSpPr>
        <p:grpSpPr>
          <a:xfrm>
            <a:off x="8188960" y="4856480"/>
            <a:ext cx="1163336" cy="337185"/>
            <a:chOff x="6699250" y="2224357"/>
            <a:chExt cx="1231901" cy="377162"/>
          </a:xfrm>
        </p:grpSpPr>
        <p:sp>
          <p:nvSpPr>
            <p:cNvPr id="17" name="矩形 16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柴油供暖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" y="951230"/>
            <a:ext cx="7458710" cy="49745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gyMmIzMTkzMTkyMmQzYjc0MzY3OWM2MWZiNjJiMDIifQ=="/>
  <p:tag name="KSO_WPP_MARK_KEY" val="3931f415-fc3c-4bda-9567-cd5af01ce57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286</Words>
  <Application>Microsoft Office PowerPoint</Application>
  <PresentationFormat>自定义</PresentationFormat>
  <Paragraphs>64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Segoe UI</vt:lpstr>
      <vt:lpstr>等线</vt:lpstr>
      <vt:lpstr>等线 Light</vt:lpstr>
      <vt:lpstr>方正兰亭黑简体</vt:lpstr>
      <vt:lpstr>微软雅黑</vt:lpstr>
      <vt:lpstr>Office 主题​​</vt:lpstr>
      <vt:lpstr>1_Office 主题​​</vt:lpstr>
      <vt:lpstr>PowerPoint 演示文稿</vt:lpstr>
      <vt:lpstr>PowerPoint 演示文稿</vt:lpstr>
      <vt:lpstr>户外厨房与储物空间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233</cp:revision>
  <dcterms:created xsi:type="dcterms:W3CDTF">2022-08-25T04:08:00Z</dcterms:created>
  <dcterms:modified xsi:type="dcterms:W3CDTF">2023-02-21T03:07:35Z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949901C941874093833116150183837B</vt:lpwstr>
  </property>
  <property fmtid="{D5CDD505-2E9C-101B-9397-08002B2CF9AE}" pid="3" name="KSOProductBuildVer">
    <vt:lpwstr>2052-11.1.0.13703</vt:lpwstr>
  </property>
</Properties>
</file>